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Ubuntu"/>
      <p:regular r:id="rId24"/>
      <p:bold r:id="rId25"/>
      <p:italic r:id="rId26"/>
      <p:boldItalic r:id="rId27"/>
    </p:embeddedFont>
  </p:embeddedFontLst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Ubuntu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Ubuntu-italic.fntdata"/><Relationship Id="rId25" Type="http://schemas.openxmlformats.org/officeDocument/2006/relationships/font" Target="fonts/Ubuntu-bold.fntdata"/><Relationship Id="rId27" Type="http://schemas.openxmlformats.org/officeDocument/2006/relationships/font" Target="fonts/Ubuntu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 b="0" baseline="0" i="0" sz="1100" u="none" cap="none" strike="noStrike"/>
            </a:lvl1pPr>
            <a:lvl2pPr indent="0" marL="0" marR="0" rtl="0" algn="l">
              <a:spcBef>
                <a:spcPts val="0"/>
              </a:spcBef>
              <a:defRPr b="0" baseline="0" i="0" sz="1100" u="none" cap="none" strike="noStrike"/>
            </a:lvl2pPr>
            <a:lvl3pPr indent="0" marL="0" marR="0" rtl="0" algn="l">
              <a:spcBef>
                <a:spcPts val="0"/>
              </a:spcBef>
              <a:defRPr b="0" baseline="0" i="0" sz="1100" u="none" cap="none" strike="noStrike"/>
            </a:lvl3pPr>
            <a:lvl4pPr indent="0" marL="0" marR="0" rtl="0" algn="l">
              <a:spcBef>
                <a:spcPts val="0"/>
              </a:spcBef>
              <a:defRPr b="0" baseline="0" i="0" sz="1100" u="none" cap="none" strike="noStrike"/>
            </a:lvl4pPr>
            <a:lvl5pPr indent="0" marL="0" marR="0" rtl="0" algn="l">
              <a:spcBef>
                <a:spcPts val="0"/>
              </a:spcBef>
              <a:defRPr b="0" baseline="0" i="0" sz="1100" u="none" cap="none" strike="noStrike"/>
            </a:lvl5pPr>
            <a:lvl6pPr indent="0" marL="0" marR="0" rtl="0" algn="l">
              <a:spcBef>
                <a:spcPts val="0"/>
              </a:spcBef>
              <a:defRPr b="0" baseline="0" i="0" sz="1100" u="none" cap="none" strike="noStrike"/>
            </a:lvl6pPr>
            <a:lvl7pPr indent="0" marL="0" marR="0" rtl="0" algn="l">
              <a:spcBef>
                <a:spcPts val="0"/>
              </a:spcBef>
              <a:defRPr b="0" baseline="0" i="0" sz="1100" u="none" cap="none" strike="noStrike"/>
            </a:lvl7pPr>
            <a:lvl8pPr indent="0" marL="0" marR="0" rtl="0" algn="l">
              <a:spcBef>
                <a:spcPts val="0"/>
              </a:spcBef>
              <a:defRPr b="0" baseline="0" i="0" sz="1100" u="none" cap="none" strike="noStrike"/>
            </a:lvl8pPr>
            <a:lvl9pPr indent="0" marL="0" marR="0" rtl="0" algn="l">
              <a:spcBef>
                <a:spcPts val="0"/>
              </a:spcBef>
              <a:defRPr b="0" baseline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7" name="Shape 20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37" name="Shape 2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buFont typeface="Arial"/>
              <a:buNone/>
            </a:pPr>
            <a:r>
              <a:t/>
            </a:r>
            <a:endParaRPr b="0" baseline="0" i="0" sz="1100" u="none" cap="none" strike="noStrike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311708" y="744575"/>
            <a:ext cx="8520599" cy="20525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5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5200" u="none" cap="none" strike="noStrike">
                <a:solidFill>
                  <a:schemeClr val="dk1"/>
                </a:solidFill>
              </a:defRPr>
            </a:lvl2pPr>
            <a:lvl3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5200" u="none" cap="none" strike="noStrike">
                <a:solidFill>
                  <a:schemeClr val="dk1"/>
                </a:solidFill>
              </a:defRPr>
            </a:lvl3pPr>
            <a:lvl4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5200" u="none" cap="none" strike="noStrike">
                <a:solidFill>
                  <a:schemeClr val="dk1"/>
                </a:solidFill>
              </a:defRPr>
            </a:lvl4pPr>
            <a:lvl5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5200" u="none" cap="none" strike="noStrike">
                <a:solidFill>
                  <a:schemeClr val="dk1"/>
                </a:solidFill>
              </a:defRPr>
            </a:lvl5pPr>
            <a:lvl6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5200" u="none" cap="none" strike="noStrike">
                <a:solidFill>
                  <a:schemeClr val="dk1"/>
                </a:solidFill>
              </a:defRPr>
            </a:lvl6pPr>
            <a:lvl7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5200" u="none" cap="none" strike="noStrike">
                <a:solidFill>
                  <a:schemeClr val="dk1"/>
                </a:solidFill>
              </a:defRPr>
            </a:lvl7pPr>
            <a:lvl8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5200" u="none" cap="none" strike="noStrike">
                <a:solidFill>
                  <a:schemeClr val="dk1"/>
                </a:solidFill>
              </a:defRPr>
            </a:lvl8pPr>
            <a:lvl9pPr indent="0" marL="0" marR="0" rtl="0" algn="ctr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5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" type="subTitle"/>
          </p:nvPr>
        </p:nvSpPr>
        <p:spPr>
          <a:xfrm>
            <a:off x="311700" y="2834125"/>
            <a:ext cx="8520599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11" name="Shape 11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1106125"/>
            <a:ext cx="8520599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defRPr sz="12000"/>
            </a:lvl1pPr>
            <a:lvl2pPr rtl="0" algn="ctr">
              <a:spcBef>
                <a:spcPts val="0"/>
              </a:spcBef>
              <a:defRPr sz="12000"/>
            </a:lvl2pPr>
            <a:lvl3pPr rtl="0" algn="ctr">
              <a:spcBef>
                <a:spcPts val="0"/>
              </a:spcBef>
              <a:defRPr sz="12000"/>
            </a:lvl3pPr>
            <a:lvl4pPr rtl="0" algn="ctr">
              <a:spcBef>
                <a:spcPts val="0"/>
              </a:spcBef>
              <a:defRPr sz="12000"/>
            </a:lvl4pPr>
            <a:lvl5pPr rtl="0" algn="ctr">
              <a:spcBef>
                <a:spcPts val="0"/>
              </a:spcBef>
              <a:defRPr sz="12000"/>
            </a:lvl5pPr>
            <a:lvl6pPr rtl="0" algn="ctr">
              <a:spcBef>
                <a:spcPts val="0"/>
              </a:spcBef>
              <a:defRPr sz="12000"/>
            </a:lvl6pPr>
            <a:lvl7pPr rtl="0" algn="ctr">
              <a:spcBef>
                <a:spcPts val="0"/>
              </a:spcBef>
              <a:defRPr sz="12000"/>
            </a:lvl7pPr>
            <a:lvl8pPr rtl="0" algn="ctr">
              <a:spcBef>
                <a:spcPts val="0"/>
              </a:spcBef>
              <a:defRPr sz="12000"/>
            </a:lvl8pPr>
            <a:lvl9pPr rtl="0" algn="ctr">
              <a:spcBef>
                <a:spcPts val="0"/>
              </a:spcBef>
              <a:defRPr sz="12000"/>
            </a:lvl9pPr>
          </a:lstStyle>
          <a:p/>
        </p:txBody>
      </p:sp>
      <p:sp>
        <p:nvSpPr>
          <p:cNvPr id="45" name="Shape 45"/>
          <p:cNvSpPr txBox="1"/>
          <p:nvPr>
            <p:ph idx="1" type="body"/>
          </p:nvPr>
        </p:nvSpPr>
        <p:spPr>
          <a:xfrm>
            <a:off x="311700" y="3152225"/>
            <a:ext cx="8520599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ctr">
              <a:spcBef>
                <a:spcPts val="0"/>
              </a:spcBef>
              <a:defRPr/>
            </a:lvl1pPr>
            <a:lvl2pPr rtl="0" algn="ctr">
              <a:spcBef>
                <a:spcPts val="0"/>
              </a:spcBef>
              <a:defRPr/>
            </a:lvl2pPr>
            <a:lvl3pPr rtl="0" algn="ctr">
              <a:spcBef>
                <a:spcPts val="0"/>
              </a:spcBef>
              <a:defRPr/>
            </a:lvl3pPr>
            <a:lvl4pPr rtl="0" algn="ctr">
              <a:spcBef>
                <a:spcPts val="0"/>
              </a:spcBef>
              <a:defRPr/>
            </a:lvl4pPr>
            <a:lvl5pPr rtl="0" algn="ctr">
              <a:spcBef>
                <a:spcPts val="0"/>
              </a:spcBef>
              <a:defRPr/>
            </a:lvl5pPr>
            <a:lvl6pPr rtl="0" algn="ctr">
              <a:spcBef>
                <a:spcPts val="0"/>
              </a:spcBef>
              <a:defRPr/>
            </a:lvl6pPr>
            <a:lvl7pPr rtl="0" algn="ctr">
              <a:spcBef>
                <a:spcPts val="0"/>
              </a:spcBef>
              <a:defRPr/>
            </a:lvl7pPr>
            <a:lvl8pPr rtl="0" algn="ctr">
              <a:spcBef>
                <a:spcPts val="0"/>
              </a:spcBef>
              <a:defRPr/>
            </a:lvl8pPr>
            <a:lvl9pPr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6" name="Shape 4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2150850"/>
            <a:ext cx="8520599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 algn="ctr">
              <a:spcBef>
                <a:spcPts val="0"/>
              </a:spcBef>
              <a:defRPr sz="3600"/>
            </a:lvl1pPr>
            <a:lvl2pPr rtl="0" algn="ctr">
              <a:spcBef>
                <a:spcPts val="0"/>
              </a:spcBef>
              <a:defRPr sz="3600"/>
            </a:lvl2pPr>
            <a:lvl3pPr rtl="0" algn="ctr">
              <a:spcBef>
                <a:spcPts val="0"/>
              </a:spcBef>
              <a:defRPr sz="3600"/>
            </a:lvl3pPr>
            <a:lvl4pPr rtl="0" algn="ctr">
              <a:spcBef>
                <a:spcPts val="0"/>
              </a:spcBef>
              <a:defRPr sz="3600"/>
            </a:lvl4pPr>
            <a:lvl5pPr rtl="0" algn="ctr">
              <a:spcBef>
                <a:spcPts val="0"/>
              </a:spcBef>
              <a:defRPr sz="3600"/>
            </a:lvl5pPr>
            <a:lvl6pPr rtl="0" algn="ctr">
              <a:spcBef>
                <a:spcPts val="0"/>
              </a:spcBef>
              <a:defRPr sz="3600"/>
            </a:lvl6pPr>
            <a:lvl7pPr rtl="0" algn="ctr">
              <a:spcBef>
                <a:spcPts val="0"/>
              </a:spcBef>
              <a:defRPr sz="3600"/>
            </a:lvl7pPr>
            <a:lvl8pPr rtl="0" algn="ctr">
              <a:spcBef>
                <a:spcPts val="0"/>
              </a:spcBef>
              <a:defRPr sz="3600"/>
            </a:lvl8pPr>
            <a:lvl9pPr rtl="0" algn="ctr">
              <a:spcBef>
                <a:spcPts val="0"/>
              </a:spcBef>
              <a:defRPr sz="36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1400"/>
            </a:lvl1pPr>
            <a:lvl2pPr rtl="0">
              <a:spcBef>
                <a:spcPts val="0"/>
              </a:spcBef>
              <a:defRPr sz="12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/>
        </p:txBody>
      </p:sp>
      <p:sp>
        <p:nvSpPr>
          <p:cNvPr id="22" name="Shape 22"/>
          <p:cNvSpPr txBox="1"/>
          <p:nvPr>
            <p:ph idx="2" type="body"/>
          </p:nvPr>
        </p:nvSpPr>
        <p:spPr>
          <a:xfrm>
            <a:off x="4832400" y="1152475"/>
            <a:ext cx="3999898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1400"/>
            </a:lvl1pPr>
            <a:lvl2pPr rtl="0">
              <a:spcBef>
                <a:spcPts val="0"/>
              </a:spcBef>
              <a:defRPr sz="12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311700" y="555600"/>
            <a:ext cx="2807999" cy="75569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>
              <a:spcBef>
                <a:spcPts val="0"/>
              </a:spcBef>
              <a:defRPr sz="2400"/>
            </a:lvl1pPr>
            <a:lvl2pPr rtl="0">
              <a:spcBef>
                <a:spcPts val="0"/>
              </a:spcBef>
              <a:defRPr sz="2400"/>
            </a:lvl2pPr>
            <a:lvl3pPr rtl="0">
              <a:spcBef>
                <a:spcPts val="0"/>
              </a:spcBef>
              <a:defRPr sz="2400"/>
            </a:lvl3pPr>
            <a:lvl4pPr rtl="0">
              <a:spcBef>
                <a:spcPts val="0"/>
              </a:spcBef>
              <a:defRPr sz="2400"/>
            </a:lvl4pPr>
            <a:lvl5pPr rtl="0">
              <a:spcBef>
                <a:spcPts val="0"/>
              </a:spcBef>
              <a:defRPr sz="2400"/>
            </a:lvl5pPr>
            <a:lvl6pPr rtl="0">
              <a:spcBef>
                <a:spcPts val="0"/>
              </a:spcBef>
              <a:defRPr sz="2400"/>
            </a:lvl6pPr>
            <a:lvl7pPr rtl="0">
              <a:spcBef>
                <a:spcPts val="0"/>
              </a:spcBef>
              <a:defRPr sz="2400"/>
            </a:lvl7pPr>
            <a:lvl8pPr rtl="0">
              <a:spcBef>
                <a:spcPts val="0"/>
              </a:spcBef>
              <a:defRPr sz="2400"/>
            </a:lvl8pPr>
            <a:lvl9pPr rtl="0">
              <a:spcBef>
                <a:spcPts val="0"/>
              </a:spcBef>
              <a:defRPr sz="24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311700" y="1389600"/>
            <a:ext cx="2807999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 sz="1200"/>
            </a:lvl1pPr>
            <a:lvl2pPr rtl="0">
              <a:spcBef>
                <a:spcPts val="0"/>
              </a:spcBef>
              <a:defRPr sz="1200"/>
            </a:lvl2pPr>
            <a:lvl3pPr rtl="0">
              <a:spcBef>
                <a:spcPts val="0"/>
              </a:spcBef>
              <a:defRPr sz="1200"/>
            </a:lvl3pPr>
            <a:lvl4pPr rtl="0">
              <a:spcBef>
                <a:spcPts val="0"/>
              </a:spcBef>
              <a:defRPr sz="1200"/>
            </a:lvl4pPr>
            <a:lvl5pPr rtl="0">
              <a:spcBef>
                <a:spcPts val="0"/>
              </a:spcBef>
              <a:defRPr sz="1200"/>
            </a:lvl5pPr>
            <a:lvl6pPr rtl="0">
              <a:spcBef>
                <a:spcPts val="0"/>
              </a:spcBef>
              <a:defRPr sz="1200"/>
            </a:lvl6pPr>
            <a:lvl7pPr rtl="0">
              <a:spcBef>
                <a:spcPts val="0"/>
              </a:spcBef>
              <a:defRPr sz="1200"/>
            </a:lvl7pPr>
            <a:lvl8pPr rtl="0">
              <a:spcBef>
                <a:spcPts val="0"/>
              </a:spcBef>
              <a:defRPr sz="1200"/>
            </a:lvl8pPr>
            <a:lvl9pPr rtl="0">
              <a:spcBef>
                <a:spcPts val="0"/>
              </a:spcBef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 sz="4800"/>
            </a:lvl1pPr>
            <a:lvl2pPr rtl="0">
              <a:spcBef>
                <a:spcPts val="0"/>
              </a:spcBef>
              <a:defRPr sz="4800"/>
            </a:lvl2pPr>
            <a:lvl3pPr rtl="0">
              <a:spcBef>
                <a:spcPts val="0"/>
              </a:spcBef>
              <a:defRPr sz="4800"/>
            </a:lvl3pPr>
            <a:lvl4pPr rtl="0">
              <a:spcBef>
                <a:spcPts val="0"/>
              </a:spcBef>
              <a:defRPr sz="4800"/>
            </a:lvl4pPr>
            <a:lvl5pPr rtl="0">
              <a:spcBef>
                <a:spcPts val="0"/>
              </a:spcBef>
              <a:defRPr sz="4800"/>
            </a:lvl5pPr>
            <a:lvl6pPr rtl="0">
              <a:spcBef>
                <a:spcPts val="0"/>
              </a:spcBef>
              <a:defRPr sz="4800"/>
            </a:lvl6pPr>
            <a:lvl7pPr rtl="0">
              <a:spcBef>
                <a:spcPts val="0"/>
              </a:spcBef>
              <a:defRPr sz="4800"/>
            </a:lvl7pPr>
            <a:lvl8pPr rtl="0">
              <a:spcBef>
                <a:spcPts val="0"/>
              </a:spcBef>
              <a:defRPr sz="4800"/>
            </a:lvl8pPr>
            <a:lvl9pPr rtl="0">
              <a:spcBef>
                <a:spcPts val="0"/>
              </a:spcBef>
              <a:defRPr sz="4800"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/>
        </p:nvSpPr>
        <p:spPr>
          <a:xfrm>
            <a:off x="4572000" y="-125"/>
            <a:ext cx="4572000" cy="5143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265500" y="1233175"/>
            <a:ext cx="4045198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rtl="0" algn="ctr">
              <a:spcBef>
                <a:spcPts val="0"/>
              </a:spcBef>
              <a:defRPr sz="4200"/>
            </a:lvl1pPr>
            <a:lvl2pPr rtl="0" algn="ctr">
              <a:spcBef>
                <a:spcPts val="0"/>
              </a:spcBef>
              <a:defRPr sz="4200"/>
            </a:lvl2pPr>
            <a:lvl3pPr rtl="0" algn="ctr">
              <a:spcBef>
                <a:spcPts val="0"/>
              </a:spcBef>
              <a:defRPr sz="4200"/>
            </a:lvl3pPr>
            <a:lvl4pPr rtl="0" algn="ctr">
              <a:spcBef>
                <a:spcPts val="0"/>
              </a:spcBef>
              <a:defRPr sz="4200"/>
            </a:lvl4pPr>
            <a:lvl5pPr rtl="0" algn="ctr">
              <a:spcBef>
                <a:spcPts val="0"/>
              </a:spcBef>
              <a:defRPr sz="4200"/>
            </a:lvl5pPr>
            <a:lvl6pPr rtl="0" algn="ctr">
              <a:spcBef>
                <a:spcPts val="0"/>
              </a:spcBef>
              <a:defRPr sz="4200"/>
            </a:lvl6pPr>
            <a:lvl7pPr rtl="0" algn="ctr">
              <a:spcBef>
                <a:spcPts val="0"/>
              </a:spcBef>
              <a:defRPr sz="4200"/>
            </a:lvl7pPr>
            <a:lvl8pPr rtl="0" algn="ctr">
              <a:spcBef>
                <a:spcPts val="0"/>
              </a:spcBef>
              <a:defRPr sz="4200"/>
            </a:lvl8pPr>
            <a:lvl9pPr rtl="0" algn="ctr">
              <a:spcBef>
                <a:spcPts val="0"/>
              </a:spcBef>
              <a:defRPr sz="4200"/>
            </a:lvl9pPr>
          </a:lstStyle>
          <a:p/>
        </p:txBody>
      </p:sp>
      <p:sp>
        <p:nvSpPr>
          <p:cNvPr id="37" name="Shape 37"/>
          <p:cNvSpPr txBox="1"/>
          <p:nvPr>
            <p:ph idx="1" type="subTitle"/>
          </p:nvPr>
        </p:nvSpPr>
        <p:spPr>
          <a:xfrm>
            <a:off x="265500" y="2803075"/>
            <a:ext cx="4045198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b="0" baseline="0" i="0" sz="21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2" type="body"/>
          </p:nvPr>
        </p:nvSpPr>
        <p:spPr>
          <a:xfrm>
            <a:off x="4939500" y="724075"/>
            <a:ext cx="3837000" cy="3695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/>
              <a:buNone/>
              <a:defRPr/>
            </a:lvl1pPr>
            <a:lvl2pPr rtl="0">
              <a:spcBef>
                <a:spcPts val="0"/>
              </a:spcBef>
              <a:defRPr>
                <a:solidFill>
                  <a:schemeClr val="dk2"/>
                </a:solidFill>
              </a:defRPr>
            </a:lvl2pPr>
            <a:lvl3pPr rtl="0">
              <a:spcBef>
                <a:spcPts val="0"/>
              </a:spcBef>
              <a:defRPr>
                <a:solidFill>
                  <a:schemeClr val="dk2"/>
                </a:solidFill>
              </a:defRPr>
            </a:lvl3pPr>
            <a:lvl4pPr rtl="0">
              <a:spcBef>
                <a:spcPts val="0"/>
              </a:spcBef>
              <a:defRPr>
                <a:solidFill>
                  <a:schemeClr val="dk2"/>
                </a:solidFill>
              </a:defRPr>
            </a:lvl4pPr>
            <a:lvl5pPr rtl="0">
              <a:spcBef>
                <a:spcPts val="0"/>
              </a:spcBef>
              <a:defRPr>
                <a:solidFill>
                  <a:schemeClr val="dk2"/>
                </a:solidFill>
              </a:defRPr>
            </a:lvl5pPr>
            <a:lvl6pPr rtl="0">
              <a:spcBef>
                <a:spcPts val="0"/>
              </a:spcBef>
              <a:defRPr>
                <a:solidFill>
                  <a:schemeClr val="dk2"/>
                </a:solidFill>
              </a:defRPr>
            </a:lvl6pPr>
            <a:lvl7pPr rtl="0">
              <a:spcBef>
                <a:spcPts val="0"/>
              </a:spcBef>
              <a:defRPr>
                <a:solidFill>
                  <a:schemeClr val="dk2"/>
                </a:solidFill>
              </a:defRPr>
            </a:lvl7pPr>
            <a:lvl8pPr rtl="0">
              <a:spcBef>
                <a:spcPts val="0"/>
              </a:spcBef>
              <a:defRPr>
                <a:solidFill>
                  <a:schemeClr val="dk2"/>
                </a:solidFill>
              </a:defRPr>
            </a:lvl8pPr>
            <a:lvl9pPr rtl="0">
              <a:spcBef>
                <a:spcPts val="0"/>
              </a:spcBef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x="311700" y="445025"/>
            <a:ext cx="8520599" cy="572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b="0" baseline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2800" u="none" cap="none" strike="noStrike">
                <a:solidFill>
                  <a:schemeClr val="dk1"/>
                </a:solidFill>
              </a:defRPr>
            </a:lvl2pPr>
            <a:lvl3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2800" u="none" cap="none" strike="noStrike">
                <a:solidFill>
                  <a:schemeClr val="dk1"/>
                </a:solidFill>
              </a:defRPr>
            </a:lvl3pPr>
            <a:lvl4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2800" u="none" cap="none" strike="noStrike">
                <a:solidFill>
                  <a:schemeClr val="dk1"/>
                </a:solidFill>
              </a:defRPr>
            </a:lvl4pPr>
            <a:lvl5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2800" u="none" cap="none" strike="noStrike">
                <a:solidFill>
                  <a:schemeClr val="dk1"/>
                </a:solidFill>
              </a:defRPr>
            </a:lvl5pPr>
            <a:lvl6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2800" u="none" cap="none" strike="noStrike">
                <a:solidFill>
                  <a:schemeClr val="dk1"/>
                </a:solidFill>
              </a:defRPr>
            </a:lvl6pPr>
            <a:lvl7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2800" u="none" cap="none" strike="noStrike">
                <a:solidFill>
                  <a:schemeClr val="dk1"/>
                </a:solidFill>
              </a:defRPr>
            </a:lvl7pPr>
            <a:lvl8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2800" u="none" cap="none" strike="noStrike">
                <a:solidFill>
                  <a:schemeClr val="dk1"/>
                </a:solidFill>
              </a:defRPr>
            </a:lvl8pPr>
            <a:lvl9pPr indent="0" marL="0" marR="0" rtl="0" algn="l">
              <a:spcBef>
                <a:spcPts val="0"/>
              </a:spcBef>
              <a:buClr>
                <a:schemeClr val="dk1"/>
              </a:buClr>
              <a:buFont typeface="Arial"/>
              <a:buNone/>
              <a:defRPr b="0" baseline="0" i="0" sz="28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311700" y="1152475"/>
            <a:ext cx="8520599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baseline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1pPr>
            <a:lvl2pPr indent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baseline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2pPr>
            <a:lvl3pPr indent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baseline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3pPr>
            <a:lvl4pPr indent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baseline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4pPr>
            <a:lvl5pPr indent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baseline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5pPr>
            <a:lvl6pPr indent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baseline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6pPr>
            <a:lvl7pPr indent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baseline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7pPr>
            <a:lvl8pPr indent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baseline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8pPr>
            <a:lvl9pPr indent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Arial"/>
              <a:buNone/>
              <a:defRPr b="0" baseline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6.png"/><Relationship Id="rId4" Type="http://schemas.openxmlformats.org/officeDocument/2006/relationships/image" Target="../media/image18.jpg"/><Relationship Id="rId5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6.png"/><Relationship Id="rId4" Type="http://schemas.openxmlformats.org/officeDocument/2006/relationships/image" Target="../media/image20.png"/><Relationship Id="rId5" Type="http://schemas.openxmlformats.org/officeDocument/2006/relationships/image" Target="../media/image2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6.png"/><Relationship Id="rId4" Type="http://schemas.openxmlformats.org/officeDocument/2006/relationships/image" Target="../media/image21.jpg"/><Relationship Id="rId5" Type="http://schemas.openxmlformats.org/officeDocument/2006/relationships/image" Target="../media/image17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6.png"/><Relationship Id="rId4" Type="http://schemas.openxmlformats.org/officeDocument/2006/relationships/image" Target="../media/image26.jpg"/><Relationship Id="rId5" Type="http://schemas.openxmlformats.org/officeDocument/2006/relationships/image" Target="../media/image19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Relationship Id="rId4" Type="http://schemas.openxmlformats.org/officeDocument/2006/relationships/image" Target="../media/image23.png"/><Relationship Id="rId5" Type="http://schemas.openxmlformats.org/officeDocument/2006/relationships/image" Target="../media/image27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6.png"/><Relationship Id="rId4" Type="http://schemas.openxmlformats.org/officeDocument/2006/relationships/image" Target="../media/image24.jpg"/><Relationship Id="rId5" Type="http://schemas.openxmlformats.org/officeDocument/2006/relationships/image" Target="../media/image2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6.png"/><Relationship Id="rId4" Type="http://schemas.openxmlformats.org/officeDocument/2006/relationships/image" Target="../media/image29.png"/><Relationship Id="rId5" Type="http://schemas.openxmlformats.org/officeDocument/2006/relationships/image" Target="../media/image31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06.png"/><Relationship Id="rId4" Type="http://schemas.openxmlformats.org/officeDocument/2006/relationships/hyperlink" Target="https://github.com/marwensaid/springboot-Couchbase-MBDS.git" TargetMode="External"/><Relationship Id="rId9" Type="http://schemas.openxmlformats.org/officeDocument/2006/relationships/image" Target="../media/image30.gif"/><Relationship Id="rId5" Type="http://schemas.openxmlformats.org/officeDocument/2006/relationships/hyperlink" Target="https://start.spring.io/" TargetMode="External"/><Relationship Id="rId6" Type="http://schemas.openxmlformats.org/officeDocument/2006/relationships/hyperlink" Target="http://www.infoq.com/fr/articles/microframeworks1-spring-boot" TargetMode="External"/><Relationship Id="rId7" Type="http://schemas.openxmlformats.org/officeDocument/2006/relationships/hyperlink" Target="http://projects.spring.io/spring-boot/" TargetMode="External"/><Relationship Id="rId8" Type="http://schemas.openxmlformats.org/officeDocument/2006/relationships/hyperlink" Target="http://www.couchbase.com/fr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6.png"/><Relationship Id="rId4" Type="http://schemas.openxmlformats.org/officeDocument/2006/relationships/image" Target="../media/image32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1.jpg"/><Relationship Id="rId4" Type="http://schemas.openxmlformats.org/officeDocument/2006/relationships/hyperlink" Target="http://www.lemoteur.fr/" TargetMode="External"/><Relationship Id="rId5" Type="http://schemas.openxmlformats.org/officeDocument/2006/relationships/image" Target="../media/image06.png"/><Relationship Id="rId6" Type="http://schemas.openxmlformats.org/officeDocument/2006/relationships/image" Target="../media/image0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6.png"/><Relationship Id="rId4" Type="http://schemas.openxmlformats.org/officeDocument/2006/relationships/image" Target="../media/image04.png"/><Relationship Id="rId5" Type="http://schemas.openxmlformats.org/officeDocument/2006/relationships/image" Target="../media/image03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6.png"/><Relationship Id="rId4" Type="http://schemas.openxmlformats.org/officeDocument/2006/relationships/image" Target="../media/image03.gif"/><Relationship Id="rId5" Type="http://schemas.openxmlformats.org/officeDocument/2006/relationships/image" Target="../media/image0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6.png"/><Relationship Id="rId4" Type="http://schemas.openxmlformats.org/officeDocument/2006/relationships/hyperlink" Target="http://projects.spring.io/spring-boot/" TargetMode="External"/><Relationship Id="rId5" Type="http://schemas.openxmlformats.org/officeDocument/2006/relationships/image" Target="../media/image1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Relationship Id="rId4" Type="http://schemas.openxmlformats.org/officeDocument/2006/relationships/hyperlink" Target="https://start.spring.io/" TargetMode="External"/><Relationship Id="rId5" Type="http://schemas.openxmlformats.org/officeDocument/2006/relationships/image" Target="../media/image14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Relationship Id="rId4" Type="http://schemas.openxmlformats.org/officeDocument/2006/relationships/image" Target="../media/image15.jpg"/><Relationship Id="rId5" Type="http://schemas.openxmlformats.org/officeDocument/2006/relationships/image" Target="../media/image1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6.png"/><Relationship Id="rId4" Type="http://schemas.openxmlformats.org/officeDocument/2006/relationships/image" Target="../media/image10.png"/><Relationship Id="rId5" Type="http://schemas.openxmlformats.org/officeDocument/2006/relationships/image" Target="../media/image07.jpg"/><Relationship Id="rId6" Type="http://schemas.openxmlformats.org/officeDocument/2006/relationships/image" Target="../media/image11.gif"/><Relationship Id="rId7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6.png"/><Relationship Id="rId4" Type="http://schemas.openxmlformats.org/officeDocument/2006/relationships/image" Target="../media/image09.png"/><Relationship Id="rId5" Type="http://schemas.openxmlformats.org/officeDocument/2006/relationships/image" Target="../media/image2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51" name="Shape 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0325" y="598675"/>
            <a:ext cx="1722386" cy="77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Shape 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420" y="520145"/>
            <a:ext cx="1996050" cy="928248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/>
        </p:nvSpPr>
        <p:spPr>
          <a:xfrm>
            <a:off x="1977450" y="1630875"/>
            <a:ext cx="5189098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Springboot - Couchbase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baseline="0" i="0" sz="2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Présentation de l’écosystème 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Bonnes pratiques de Dev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Nouvelles approches   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145" name="Shape 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6" name="Shape 146"/>
          <p:cNvCxnSpPr/>
          <p:nvPr/>
        </p:nvCxnSpPr>
        <p:spPr>
          <a:xfrm>
            <a:off x="4377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Shape 147"/>
          <p:cNvSpPr txBox="1"/>
          <p:nvPr/>
        </p:nvSpPr>
        <p:spPr>
          <a:xfrm>
            <a:off x="193875" y="239500"/>
            <a:ext cx="4105800" cy="39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Demarrage simple :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Ubuntu"/>
              <a:buChar char="-"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mvn clean package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Ubuntu"/>
              <a:buChar char="-"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mvn clean install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Ubuntu"/>
              <a:buChar char="-"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mvn clean test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Ubuntu"/>
              <a:buChar char="-"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mvn spring-boot:run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Au pire , utilisez Babun</a:t>
            </a:r>
          </a:p>
        </p:txBody>
      </p:sp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650" y="1804986"/>
            <a:ext cx="27051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4698725" y="513200"/>
            <a:ext cx="3581099" cy="563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Quand vous buildez sous windows</a:t>
            </a:r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48200" y="1562100"/>
            <a:ext cx="3965874" cy="2230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156" name="Shape 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Shape 157"/>
          <p:cNvCxnSpPr/>
          <p:nvPr/>
        </p:nvCxnSpPr>
        <p:spPr>
          <a:xfrm>
            <a:off x="4377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Shape 158"/>
          <p:cNvSpPr txBox="1"/>
          <p:nvPr/>
        </p:nvSpPr>
        <p:spPr>
          <a:xfrm>
            <a:off x="59500" y="88075"/>
            <a:ext cx="3512698" cy="5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Monitoring avec les endpoint :</a:t>
            </a: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4">
            <a:alphaModFix/>
          </a:blip>
          <a:srcRect b="0" l="0" r="24868" t="11355"/>
          <a:stretch/>
        </p:blipFill>
        <p:spPr>
          <a:xfrm>
            <a:off x="59500" y="479000"/>
            <a:ext cx="4318174" cy="400302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/>
        </p:nvSpPr>
        <p:spPr>
          <a:xfrm>
            <a:off x="4710125" y="380500"/>
            <a:ext cx="3762298" cy="7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739"/>
              </a:buClr>
              <a:buSzPct val="25000"/>
              <a:buFont typeface="Arial"/>
              <a:buNone/>
            </a:pPr>
            <a:r>
              <a:rPr b="1" baseline="0" i="0" lang="fr" sz="1350" u="none" cap="none" strike="noStrike">
                <a:solidFill>
                  <a:srgbClr val="3437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rtl val="0"/>
              </a:rPr>
              <a:t>Quand le sysadmin nous donne enfin l'acces root</a:t>
            </a: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6350" y="1509712"/>
            <a:ext cx="3238499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Shape 168"/>
          <p:cNvCxnSpPr/>
          <p:nvPr/>
        </p:nvCxnSpPr>
        <p:spPr>
          <a:xfrm>
            <a:off x="4377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Shape 169"/>
          <p:cNvSpPr txBox="1"/>
          <p:nvPr/>
        </p:nvSpPr>
        <p:spPr>
          <a:xfrm>
            <a:off x="319325" y="421975"/>
            <a:ext cx="3820498" cy="3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J’ai pas utilisé spécialement des composant graphique … Je peux pas vous en parler.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Par-contre j’ai utilisé en front une webapp avec Angular -&gt; REX : super fluide et rapide </a:t>
            </a:r>
          </a:p>
        </p:txBody>
      </p:sp>
      <p:pic>
        <p:nvPicPr>
          <p:cNvPr id="170" name="Shape 1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7400" y="1994500"/>
            <a:ext cx="3204349" cy="24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Shape 171"/>
          <p:cNvSpPr txBox="1"/>
          <p:nvPr/>
        </p:nvSpPr>
        <p:spPr>
          <a:xfrm>
            <a:off x="4812775" y="604450"/>
            <a:ext cx="38889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Quand je me met à faire des view ...</a:t>
            </a: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1381125"/>
            <a:ext cx="3889631" cy="303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178" name="Shape 1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Shape 179"/>
          <p:cNvCxnSpPr/>
          <p:nvPr/>
        </p:nvCxnSpPr>
        <p:spPr>
          <a:xfrm>
            <a:off x="53682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" name="Shape 180"/>
          <p:cNvSpPr txBox="1"/>
          <p:nvPr/>
        </p:nvSpPr>
        <p:spPr>
          <a:xfrm>
            <a:off x="171075" y="376350"/>
            <a:ext cx="3980098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super log</a:t>
            </a:r>
          </a:p>
        </p:txBody>
      </p:sp>
      <p:pic>
        <p:nvPicPr>
          <p:cNvPr id="181" name="Shape 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1023" y="821250"/>
            <a:ext cx="5463099" cy="381507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 txBox="1"/>
          <p:nvPr/>
        </p:nvSpPr>
        <p:spPr>
          <a:xfrm>
            <a:off x="5611100" y="399175"/>
            <a:ext cx="31818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Les logs en spring MVC ...</a:t>
            </a:r>
          </a:p>
        </p:txBody>
      </p:sp>
      <p:pic>
        <p:nvPicPr>
          <p:cNvPr id="183" name="Shape 18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1400" y="1475350"/>
            <a:ext cx="3469749" cy="2235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Shape 190"/>
          <p:cNvCxnSpPr/>
          <p:nvPr/>
        </p:nvCxnSpPr>
        <p:spPr>
          <a:xfrm>
            <a:off x="4377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1" name="Shape 1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40224" y="76200"/>
            <a:ext cx="3086598" cy="453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 txBox="1"/>
          <p:nvPr/>
        </p:nvSpPr>
        <p:spPr>
          <a:xfrm>
            <a:off x="4584675" y="171075"/>
            <a:ext cx="4436400" cy="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Quand quelqu’un vous impose la structure des package ...</a:t>
            </a: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400" y="1390650"/>
            <a:ext cx="4164625" cy="232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Shape 200"/>
          <p:cNvCxnSpPr/>
          <p:nvPr/>
        </p:nvCxnSpPr>
        <p:spPr>
          <a:xfrm>
            <a:off x="4377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1" name="Shape 201"/>
          <p:cNvSpPr txBox="1"/>
          <p:nvPr/>
        </p:nvSpPr>
        <p:spPr>
          <a:xfrm>
            <a:off x="444775" y="479000"/>
            <a:ext cx="3740699" cy="490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Ayez la culture des tests</a:t>
            </a:r>
          </a:p>
        </p:txBody>
      </p:sp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00" y="1187350"/>
            <a:ext cx="3028200" cy="302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Shape 203"/>
          <p:cNvSpPr txBox="1"/>
          <p:nvPr/>
        </p:nvSpPr>
        <p:spPr>
          <a:xfrm>
            <a:off x="4801350" y="593050"/>
            <a:ext cx="3740699" cy="563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Quand tu reprend du code non testé ...</a:t>
            </a:r>
          </a:p>
        </p:txBody>
      </p:sp>
      <p:pic>
        <p:nvPicPr>
          <p:cNvPr id="204" name="Shape 2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7300" y="1400175"/>
            <a:ext cx="3449032" cy="258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210" name="Shape 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Shape 211"/>
          <p:cNvCxnSpPr/>
          <p:nvPr/>
        </p:nvCxnSpPr>
        <p:spPr>
          <a:xfrm>
            <a:off x="52158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12" name="Shape 2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00" y="381000"/>
            <a:ext cx="4910925" cy="368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Shape 213"/>
          <p:cNvSpPr txBox="1"/>
          <p:nvPr/>
        </p:nvSpPr>
        <p:spPr>
          <a:xfrm>
            <a:off x="5565475" y="490400"/>
            <a:ext cx="3307199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Comment les Devs Spring-boot se voient...</a:t>
            </a: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68425" y="1530650"/>
            <a:ext cx="3699374" cy="232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1" name="Shape 221"/>
          <p:cNvCxnSpPr/>
          <p:nvPr/>
        </p:nvCxnSpPr>
        <p:spPr>
          <a:xfrm>
            <a:off x="52158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2" name="Shape 222"/>
          <p:cNvSpPr txBox="1"/>
          <p:nvPr/>
        </p:nvSpPr>
        <p:spPr>
          <a:xfrm>
            <a:off x="5565475" y="490400"/>
            <a:ext cx="3307199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Quand mon chef de projet me dit qu’il va me donner un peu de documentation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216700" y="250900"/>
            <a:ext cx="4778700" cy="39458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Lien utile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-</a:t>
            </a:r>
            <a:r>
              <a:rPr b="0" baseline="0" i="0" lang="fr" sz="14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  <a:rtl val="0"/>
              </a:rPr>
              <a:t>https://github.com/marwensaid/springboot-Couchbase-MBDS.git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-</a:t>
            </a:r>
            <a:r>
              <a:rPr b="0" baseline="0" i="0" lang="fr" sz="14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5"/>
                <a:rtl val="0"/>
              </a:rPr>
              <a:t>https://start.spring.io/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-</a:t>
            </a:r>
            <a:r>
              <a:rPr b="0" baseline="0" i="0" lang="fr" sz="14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6"/>
                <a:rtl val="0"/>
              </a:rPr>
              <a:t>http://www.infoq.com/fr/articles/microframeworks1-spring-boot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-</a:t>
            </a:r>
            <a:r>
              <a:rPr b="0" baseline="0" i="0" lang="fr" sz="14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7"/>
                <a:rtl val="0"/>
              </a:rPr>
              <a:t>http://projects.spring.io/spring-boot/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-</a:t>
            </a:r>
            <a:r>
              <a:rPr b="0" baseline="0" i="0" lang="fr" sz="14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8"/>
                <a:rtl val="0"/>
              </a:rPr>
              <a:t>http://www.couchbase.com/fr</a:t>
            </a: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 (à la prochaine)</a:t>
            </a:r>
          </a:p>
        </p:txBody>
      </p:sp>
      <p:pic>
        <p:nvPicPr>
          <p:cNvPr id="224" name="Shape 2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8750" y="1481025"/>
            <a:ext cx="3307199" cy="248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Shape 231"/>
          <p:cNvCxnSpPr/>
          <p:nvPr/>
        </p:nvCxnSpPr>
        <p:spPr>
          <a:xfrm>
            <a:off x="4377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Shape 232"/>
          <p:cNvSpPr txBox="1"/>
          <p:nvPr/>
        </p:nvSpPr>
        <p:spPr>
          <a:xfrm>
            <a:off x="786925" y="1551025"/>
            <a:ext cx="2771399" cy="13343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2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Merci...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4915400" y="581625"/>
            <a:ext cx="3444300" cy="7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Quand mes fautes d’orthographe passent inaperçue ...</a:t>
            </a:r>
          </a:p>
        </p:txBody>
      </p:sp>
      <p:pic>
        <p:nvPicPr>
          <p:cNvPr id="234" name="Shape 2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5355" y="1695450"/>
            <a:ext cx="4130023" cy="233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sp>
        <p:nvSpPr>
          <p:cNvPr id="59" name="Shape 59"/>
          <p:cNvSpPr txBox="1"/>
          <p:nvPr/>
        </p:nvSpPr>
        <p:spPr>
          <a:xfrm>
            <a:off x="866750" y="558800"/>
            <a:ext cx="30906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Qui suis-je </a:t>
            </a:r>
          </a:p>
        </p:txBody>
      </p:sp>
      <p:pic>
        <p:nvPicPr>
          <p:cNvPr id="60" name="Shape 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125" y="1308950"/>
            <a:ext cx="1743075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/>
          <p:nvPr/>
        </p:nvSpPr>
        <p:spPr>
          <a:xfrm>
            <a:off x="3387175" y="866750"/>
            <a:ext cx="5018100" cy="34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1428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Développeur Java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1428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Je bosse sur : </a:t>
            </a:r>
            <a:r>
              <a:rPr b="0" baseline="0" i="0" lang="fr" sz="14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  <a:rtl val="0"/>
              </a:rPr>
              <a:t>http://www.lemoteur.fr/</a:t>
            </a: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 (Orange DFY)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1428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Expertise NFC / TSM MNO / TSM SP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1428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Contributeur Java (Devoxx 2014-2015) et j’espère 2016 avec vous.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  <a:p>
            <a:pPr indent="-292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71428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Bloggeur elCurator https://www.elcurator.net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baseline="0" i="0" sz="14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  <a:rtl val="0"/>
            </a:endParaRPr>
          </a:p>
        </p:txBody>
      </p:sp>
      <p:pic>
        <p:nvPicPr>
          <p:cNvPr id="62" name="Shape 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00100" y="1314450"/>
            <a:ext cx="1237699" cy="123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" name="Shape 70"/>
          <p:cNvCxnSpPr/>
          <p:nvPr/>
        </p:nvCxnSpPr>
        <p:spPr>
          <a:xfrm>
            <a:off x="4377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1" name="Shape 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525" y="1092170"/>
            <a:ext cx="4055124" cy="2312673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/>
        </p:nvSpPr>
        <p:spPr>
          <a:xfrm>
            <a:off x="413975" y="507100"/>
            <a:ext cx="2504400" cy="65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Écosystème java</a:t>
            </a:r>
          </a:p>
        </p:txBody>
      </p:sp>
      <p:pic>
        <p:nvPicPr>
          <p:cNvPr id="73" name="Shape 7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29150" y="1257300"/>
            <a:ext cx="4396698" cy="2426973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Shape 74"/>
          <p:cNvSpPr txBox="1"/>
          <p:nvPr/>
        </p:nvSpPr>
        <p:spPr>
          <a:xfrm>
            <a:off x="4770925" y="620950"/>
            <a:ext cx="33738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Quand tu te met au Java 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80" name="Shape 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>
            <a:off x="4377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2" name="Shape 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9150" y="1257300"/>
            <a:ext cx="4396698" cy="2426973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4770925" y="620950"/>
            <a:ext cx="33738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Quand tu te met au Java </a:t>
            </a:r>
          </a:p>
        </p:txBody>
      </p:sp>
      <p:sp>
        <p:nvSpPr>
          <p:cNvPr id="84" name="Shape 84"/>
          <p:cNvSpPr txBox="1"/>
          <p:nvPr/>
        </p:nvSpPr>
        <p:spPr>
          <a:xfrm>
            <a:off x="413975" y="507100"/>
            <a:ext cx="2504400" cy="651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Couche Spring</a:t>
            </a:r>
          </a:p>
        </p:txBody>
      </p:sp>
      <p:pic>
        <p:nvPicPr>
          <p:cNvPr id="85" name="Shape 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00" y="992200"/>
            <a:ext cx="4313099" cy="331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91" name="Shape 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2" name="Shape 92"/>
          <p:cNvCxnSpPr/>
          <p:nvPr/>
        </p:nvCxnSpPr>
        <p:spPr>
          <a:xfrm>
            <a:off x="4377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Shape 93"/>
          <p:cNvSpPr txBox="1"/>
          <p:nvPr/>
        </p:nvSpPr>
        <p:spPr>
          <a:xfrm>
            <a:off x="265825" y="685400"/>
            <a:ext cx="3883198" cy="3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4285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Rapidité </a:t>
            </a:r>
          </a:p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4285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Jar</a:t>
            </a:r>
          </a:p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4285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Spring Loaded</a:t>
            </a:r>
          </a:p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4285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Paramètres pré-configuré</a:t>
            </a:r>
          </a:p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4285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WebJar</a:t>
            </a:r>
          </a:p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4285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Tomcat embarqué </a:t>
            </a:r>
          </a:p>
          <a:p>
            <a:pPr indent="-292100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4285"/>
              <a:buFont typeface="Ubuntu"/>
              <a:buChar char="●"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Documentation  ( </a:t>
            </a:r>
            <a:r>
              <a:rPr b="0" baseline="0" i="0" lang="fr" sz="14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  <a:rtl val="0"/>
              </a:rPr>
              <a:t>http://projects.spring.io/spring-boot/</a:t>
            </a: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 )</a:t>
            </a:r>
          </a:p>
        </p:txBody>
      </p:sp>
      <p:pic>
        <p:nvPicPr>
          <p:cNvPr id="94" name="Shape 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6825" y="1719278"/>
            <a:ext cx="3540422" cy="227962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/>
          <p:nvPr/>
        </p:nvSpPr>
        <p:spPr>
          <a:xfrm>
            <a:off x="5076825" y="520975"/>
            <a:ext cx="3364500" cy="80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Ce que les Dev spring pensent de springboot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Shape 102"/>
          <p:cNvCxnSpPr/>
          <p:nvPr/>
        </p:nvCxnSpPr>
        <p:spPr>
          <a:xfrm>
            <a:off x="4377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3" name="Shape 103"/>
          <p:cNvSpPr txBox="1"/>
          <p:nvPr/>
        </p:nvSpPr>
        <p:spPr>
          <a:xfrm>
            <a:off x="786925" y="1813325"/>
            <a:ext cx="2714398" cy="11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25000"/>
              <a:buFont typeface="Ubuntu"/>
              <a:buNone/>
            </a:pPr>
            <a:r>
              <a:rPr b="1" baseline="0" i="0" lang="fr" sz="1800" u="sng" cap="none" strike="noStrike">
                <a:solidFill>
                  <a:schemeClr val="hlink"/>
                </a:solidFill>
                <a:latin typeface="Ubuntu"/>
                <a:ea typeface="Ubuntu"/>
                <a:cs typeface="Ubuntu"/>
                <a:sym typeface="Ubuntu"/>
                <a:hlinkClick r:id="rId4"/>
                <a:rtl val="0"/>
              </a:rPr>
              <a:t>https://start.spring.io/</a:t>
            </a:r>
            <a:r>
              <a:rPr b="1" baseline="0" i="0" lang="fr" sz="18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 </a:t>
            </a:r>
          </a:p>
        </p:txBody>
      </p:sp>
      <p:pic>
        <p:nvPicPr>
          <p:cNvPr id="104" name="Shape 10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7750" y="1519225"/>
            <a:ext cx="4200900" cy="22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4822675" y="403625"/>
            <a:ext cx="3560098" cy="68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ça marche ! touchez plus à rien !!</a:t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Shape 112"/>
          <p:cNvCxnSpPr/>
          <p:nvPr/>
        </p:nvCxnSpPr>
        <p:spPr>
          <a:xfrm>
            <a:off x="48348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5" y="76200"/>
            <a:ext cx="4722349" cy="4450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3100" y="1757275"/>
            <a:ext cx="4200900" cy="221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4975075" y="479825"/>
            <a:ext cx="3560098" cy="683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0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ça marche ! touchez plus à rien !!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Shape 122"/>
          <p:cNvCxnSpPr/>
          <p:nvPr/>
        </p:nvCxnSpPr>
        <p:spPr>
          <a:xfrm>
            <a:off x="4377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3" name="Shape 123"/>
          <p:cNvSpPr txBox="1"/>
          <p:nvPr/>
        </p:nvSpPr>
        <p:spPr>
          <a:xfrm>
            <a:off x="527800" y="486400"/>
            <a:ext cx="2732100" cy="563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Les incontournables :</a:t>
            </a:r>
          </a:p>
        </p:txBody>
      </p:sp>
      <p:pic>
        <p:nvPicPr>
          <p:cNvPr id="124" name="Shape 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925" y="1124450"/>
            <a:ext cx="1187074" cy="1187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5050" y="990600"/>
            <a:ext cx="1460900" cy="14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38125" y="3057525"/>
            <a:ext cx="3692404" cy="84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5109275" y="536025"/>
            <a:ext cx="3158998" cy="563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739"/>
              </a:buClr>
              <a:buSzPct val="25000"/>
              <a:buFont typeface="Arial"/>
              <a:buNone/>
            </a:pPr>
            <a:r>
              <a:rPr b="1" baseline="0" i="0" lang="fr" sz="1350" u="none" cap="none" strike="noStrike">
                <a:solidFill>
                  <a:srgbClr val="3437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rtl val="0"/>
              </a:rPr>
              <a:t>Quand mon code passe nickel en Qualif</a:t>
            </a:r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876800" y="1838325"/>
            <a:ext cx="3809999" cy="14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idx="12" type="sldNum"/>
          </p:nvPr>
        </p:nvSpPr>
        <p:spPr>
          <a:xfrm>
            <a:off x="8472457" y="4663216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b="0" baseline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rtl val="0"/>
              </a:rPr>
              <a:t>‹#›</a:t>
            </a:fld>
          </a:p>
        </p:txBody>
      </p:sp>
      <p:pic>
        <p:nvPicPr>
          <p:cNvPr id="134" name="Shape 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96" y="4537621"/>
            <a:ext cx="1460899" cy="5639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Shape 135"/>
          <p:cNvCxnSpPr/>
          <p:nvPr/>
        </p:nvCxnSpPr>
        <p:spPr>
          <a:xfrm>
            <a:off x="4758675" y="124200"/>
            <a:ext cx="0" cy="474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6" name="Shape 1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2000" y="152400"/>
            <a:ext cx="4225648" cy="36266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570225" y="4003025"/>
            <a:ext cx="3387298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Ubuntu"/>
              <a:buNone/>
            </a:pPr>
            <a:r>
              <a:rPr b="1" baseline="0" i="0" lang="fr" sz="14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  <a:rtl val="0"/>
              </a:rPr>
              <a:t>http://www.webjars.org/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109275" y="536025"/>
            <a:ext cx="3158998" cy="56399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3739"/>
              </a:buClr>
              <a:buSzPct val="25000"/>
              <a:buFont typeface="Arial"/>
              <a:buNone/>
            </a:pPr>
            <a:r>
              <a:rPr b="1" baseline="0" i="0" lang="fr" sz="1350" u="none" cap="none" strike="noStrike">
                <a:solidFill>
                  <a:srgbClr val="34373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rtl val="0"/>
              </a:rPr>
              <a:t>Quand tu montre à tes Dev comment faire en 15 min ce qu’ils font en ½ JH</a:t>
            </a:r>
          </a:p>
        </p:txBody>
      </p:sp>
      <p:pic>
        <p:nvPicPr>
          <p:cNvPr id="139" name="Shape 1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8225" y="1539350"/>
            <a:ext cx="3888974" cy="217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